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4" r:id="rId2"/>
    <p:sldId id="272" r:id="rId3"/>
    <p:sldId id="266" r:id="rId4"/>
    <p:sldId id="267" r:id="rId5"/>
    <p:sldId id="269" r:id="rId6"/>
    <p:sldId id="268" r:id="rId7"/>
    <p:sldId id="270" r:id="rId8"/>
    <p:sldId id="271" r:id="rId9"/>
    <p:sldId id="273" r:id="rId10"/>
    <p:sldId id="274" r:id="rId11"/>
    <p:sldId id="275" r:id="rId12"/>
    <p:sldId id="279" r:id="rId13"/>
    <p:sldId id="276" r:id="rId14"/>
    <p:sldId id="277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Meressie" initials="AM" lastIdx="0" clrIdx="0">
    <p:extLst/>
  </p:cmAuthor>
  <p:cmAuthor id="2" name="Aaron Meressie" initials="A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CF7"/>
    <a:srgbClr val="B2FFD6"/>
    <a:srgbClr val="BAF2BB"/>
    <a:srgbClr val="FFF67E"/>
    <a:srgbClr val="FFE9BB"/>
    <a:srgbClr val="E0D3FF"/>
    <a:srgbClr val="C2BAFF"/>
    <a:srgbClr val="FFABA1"/>
    <a:srgbClr val="FFEBDE"/>
    <a:srgbClr val="108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4"/>
    <p:restoredTop sz="94454"/>
  </p:normalViewPr>
  <p:slideViewPr>
    <p:cSldViewPr snapToGrid="0" snapToObjects="1">
      <p:cViewPr>
        <p:scale>
          <a:sx n="103" d="100"/>
          <a:sy n="103" d="100"/>
        </p:scale>
        <p:origin x="368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4D645-E15B-C944-8CD7-EAC60B6CA2B2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F936E-6452-C542-8522-4DCF9F7D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9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1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1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6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2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2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 A MATCH BETWEEN THE TUTOR</a:t>
            </a:r>
            <a:r>
              <a:rPr lang="en-US" baseline="0" dirty="0" smtClean="0"/>
              <a:t> AND PARENT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2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BOTH USERS</a:t>
            </a:r>
            <a:r>
              <a:rPr lang="en-US" baseline="0" dirty="0" smtClean="0"/>
              <a:t> (PARENT &amp; STUDENT) INTERACTS USING THE BUILD-IN IM CHAT AND AGREE ON A MEET UP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6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(PARENT</a:t>
            </a:r>
            <a:r>
              <a:rPr lang="en-US" baseline="0" dirty="0" smtClean="0"/>
              <a:t>) </a:t>
            </a:r>
            <a:r>
              <a:rPr lang="en-US" dirty="0" smtClean="0"/>
              <a:t>CAN LEAVE</a:t>
            </a:r>
            <a:r>
              <a:rPr lang="en-US" baseline="0" dirty="0" smtClean="0"/>
              <a:t> A RATING ON THE SESSION AFTERWARDS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F936E-6452-C542-8522-4DCF9F7D3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6ADE-1243-8143-8DE2-84A079DFF0C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1AEF-41FD-6E4E-B4AB-4EE14B71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3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" Target="slide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slide" Target="slide2.xml"/><Relationship Id="rId6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slide" Target="slide2.xml"/><Relationship Id="rId7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" Target="slide10.xml"/><Relationship Id="rId1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5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slide" Target="slide2.xml"/><Relationship Id="rId6" Type="http://schemas.openxmlformats.org/officeDocument/2006/relationships/slide" Target="slide5.xm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9.png"/><Relationship Id="rId10" Type="http://schemas.openxmlformats.org/officeDocument/2006/relationships/slide" Target="slide5.xml"/><Relationship Id="rId11" Type="http://schemas.openxmlformats.org/officeDocument/2006/relationships/slide" Target="slide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Projects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Student</a:t>
            </a:r>
            <a:r>
              <a:rPr lang="en-US" dirty="0" smtClean="0"/>
              <a:t> User Interface </a:t>
            </a:r>
          </a:p>
          <a:p>
            <a:r>
              <a:rPr lang="en-US" dirty="0" smtClean="0"/>
              <a:t>Click to enter</a:t>
            </a:r>
            <a:endParaRPr lang="en-US" dirty="0"/>
          </a:p>
        </p:txBody>
      </p:sp>
      <p:sp>
        <p:nvSpPr>
          <p:cNvPr id="4" name="Rectangle 3">
            <a:hlinkClick r:id="rId3" action="ppaction://hlinksldjump" highlightClick="1"/>
          </p:cNvPr>
          <p:cNvSpPr/>
          <p:nvPr/>
        </p:nvSpPr>
        <p:spPr>
          <a:xfrm>
            <a:off x="4857933" y="4088870"/>
            <a:ext cx="2409766" cy="447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65" y="2316209"/>
            <a:ext cx="2346196" cy="2112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7" y="2919952"/>
            <a:ext cx="2078560" cy="106600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19" y="2495712"/>
            <a:ext cx="2294865" cy="16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27233"/>
            <a:ext cx="1846730" cy="2568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09" y="2707338"/>
            <a:ext cx="2804458" cy="920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69" y="1165412"/>
            <a:ext cx="2685540" cy="45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47" y="2678597"/>
            <a:ext cx="2852335" cy="1612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1723" y="1931739"/>
            <a:ext cx="2444785" cy="2912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35" y="2410693"/>
            <a:ext cx="393560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656" y="6359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Name choices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4931" y="1397675"/>
            <a:ext cx="9030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Please select the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Name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that you feel would most fit the concept of a tutoring connection service.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75" y="-130399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06" y="1856532"/>
            <a:ext cx="1933780" cy="261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49" y="1856532"/>
            <a:ext cx="2139347" cy="290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37" y="1884225"/>
            <a:ext cx="2491893" cy="28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-169392"/>
            <a:ext cx="4434436" cy="71967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7" y="-113581"/>
            <a:ext cx="4140000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3" y="2151761"/>
            <a:ext cx="2552762" cy="2308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74" y="2090566"/>
            <a:ext cx="2348378" cy="2369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88" y="2151760"/>
            <a:ext cx="2651981" cy="23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" y="-145437"/>
            <a:ext cx="4140000" cy="71967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8638" y="-9018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Logo choices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-169392"/>
            <a:ext cx="4434436" cy="7196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579" y="5079688"/>
            <a:ext cx="3822700" cy="3441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35" y="2335064"/>
            <a:ext cx="2388451" cy="2237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76" y="2272144"/>
            <a:ext cx="2144687" cy="226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2237" y="-106184"/>
            <a:ext cx="4140000" cy="7196783"/>
            <a:chOff x="3958844" y="-190500"/>
            <a:chExt cx="4140000" cy="7196783"/>
          </a:xfrm>
        </p:grpSpPr>
        <p:grpSp>
          <p:nvGrpSpPr>
            <p:cNvPr id="3" name="Group 2"/>
            <p:cNvGrpSpPr/>
            <p:nvPr/>
          </p:nvGrpSpPr>
          <p:grpSpPr>
            <a:xfrm>
              <a:off x="3958844" y="-190500"/>
              <a:ext cx="4140000" cy="7196783"/>
              <a:chOff x="3958844" y="-190500"/>
              <a:chExt cx="4140000" cy="719678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844" y="-190500"/>
                <a:ext cx="4140000" cy="719678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5" t="19994" r="2534" b="29991"/>
              <a:stretch/>
            </p:blipFill>
            <p:spPr>
              <a:xfrm>
                <a:off x="4669658" y="1076515"/>
                <a:ext cx="2672773" cy="152872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5991734" y="1226930"/>
              <a:ext cx="1350697" cy="43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63239" y="1226930"/>
              <a:ext cx="1331161" cy="43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48660" y="2397182"/>
              <a:ext cx="1645299" cy="307777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alpha val="50000"/>
                    </a:schemeClr>
                  </a:solidFill>
                </a:rPr>
                <a:t>Select Your Account</a:t>
              </a:r>
              <a:endParaRPr lang="en-US" sz="1400" b="1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37" y="3068190"/>
              <a:ext cx="613211" cy="613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64" y="3046007"/>
              <a:ext cx="621322" cy="62132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987636" y="3714863"/>
              <a:ext cx="777480" cy="211510"/>
              <a:chOff x="4987636" y="3705765"/>
              <a:chExt cx="777480" cy="21151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69848" y="3705765"/>
                <a:ext cx="402800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Tutor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019898" y="3810728"/>
            <a:ext cx="777480" cy="211470"/>
            <a:chOff x="4987636" y="3705805"/>
            <a:chExt cx="777480" cy="211470"/>
          </a:xfrm>
          <a:noFill/>
        </p:grpSpPr>
        <p:sp>
          <p:nvSpPr>
            <p:cNvPr id="17" name="Rounded Rectangle 16"/>
            <p:cNvSpPr/>
            <p:nvPr/>
          </p:nvSpPr>
          <p:spPr>
            <a:xfrm>
              <a:off x="4987636" y="3705805"/>
              <a:ext cx="777480" cy="2114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53070" y="3715883"/>
              <a:ext cx="514884" cy="200055"/>
            </a:xfrm>
            <a:prstGeom prst="rect">
              <a:avLst/>
            </a:prstGeom>
            <a:noFill/>
            <a:effectLst>
              <a:glow rad="127000">
                <a:schemeClr val="accent1"/>
              </a:glow>
            </a:effectLst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alpha val="80000"/>
                    </a:schemeClr>
                  </a:solidFill>
                </a:rPr>
                <a:t>Parent</a:t>
              </a:r>
              <a:endParaRPr lang="en-US" sz="700" b="1" dirty="0">
                <a:solidFill>
                  <a:schemeClr val="tx1">
                    <a:alpha val="80000"/>
                  </a:schemeClr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417703" y="1717723"/>
            <a:ext cx="728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43149" y="403014"/>
            <a:ext cx="686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Account Selection</a:t>
            </a:r>
            <a:endParaRPr lang="en-US" dirty="0"/>
          </a:p>
        </p:txBody>
      </p:sp>
      <p:sp>
        <p:nvSpPr>
          <p:cNvPr id="10" name="Rectangle 9">
            <a:hlinkClick r:id="" action="ppaction://hlinkshowjump?jump=nextslide" highlightClick="1"/>
          </p:cNvPr>
          <p:cNvSpPr/>
          <p:nvPr/>
        </p:nvSpPr>
        <p:spPr>
          <a:xfrm>
            <a:off x="1650260" y="3751029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7" action="ppaction://hlinksldjump" highlightClick="1"/>
          </p:cNvPr>
          <p:cNvSpPr/>
          <p:nvPr/>
        </p:nvSpPr>
        <p:spPr>
          <a:xfrm>
            <a:off x="2969756" y="13482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7" action="ppaction://hlinksldjump" highlightClick="1"/>
          </p:cNvPr>
          <p:cNvSpPr/>
          <p:nvPr/>
        </p:nvSpPr>
        <p:spPr>
          <a:xfrm>
            <a:off x="3122156" y="15006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44637" y="1549705"/>
            <a:ext cx="6868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For the purposes of this presentation please use this account as a “Student”.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89989" y="2306917"/>
            <a:ext cx="6868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it clear how you log onto to the system according to what user you are?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0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9009" y="626640"/>
            <a:ext cx="4630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Login screen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63464" y="-173288"/>
            <a:ext cx="4140000" cy="7196783"/>
            <a:chOff x="763464" y="-173288"/>
            <a:chExt cx="4140000" cy="7196783"/>
          </a:xfrm>
        </p:grpSpPr>
        <p:grpSp>
          <p:nvGrpSpPr>
            <p:cNvPr id="3" name="Group 2"/>
            <p:cNvGrpSpPr/>
            <p:nvPr/>
          </p:nvGrpSpPr>
          <p:grpSpPr>
            <a:xfrm>
              <a:off x="763464" y="-173288"/>
              <a:ext cx="4140000" cy="7196783"/>
              <a:chOff x="3949700" y="-190500"/>
              <a:chExt cx="4140000" cy="719678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949700" y="-190500"/>
                <a:ext cx="4140000" cy="7196783"/>
                <a:chOff x="3949700" y="-190500"/>
                <a:chExt cx="4140000" cy="7196783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9700" y="-190500"/>
                  <a:ext cx="4140000" cy="719678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5" t="19994" r="2534" b="29991"/>
                <a:stretch/>
              </p:blipFill>
              <p:spPr>
                <a:xfrm>
                  <a:off x="4656112" y="1076515"/>
                  <a:ext cx="2672773" cy="152872"/>
                </a:xfrm>
                <a:prstGeom prst="rect">
                  <a:avLst/>
                </a:prstGeom>
              </p:spPr>
            </p:pic>
          </p:grpSp>
          <p:sp>
            <p:nvSpPr>
              <p:cNvPr id="5" name="Rectangle 4"/>
              <p:cNvSpPr/>
              <p:nvPr/>
            </p:nvSpPr>
            <p:spPr>
              <a:xfrm>
                <a:off x="4650386" y="1225978"/>
                <a:ext cx="2664000" cy="43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>
                <a:off x="4907150" y="2395728"/>
                <a:ext cx="2187489" cy="2132728"/>
              </a:xfrm>
              <a:prstGeom prst="round2Same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63555" y="2733291"/>
                <a:ext cx="1854025" cy="371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063554" y="3135378"/>
                <a:ext cx="1854025" cy="371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39904" y="2829347"/>
                <a:ext cx="1854025" cy="230832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alpha val="43000"/>
                      </a:schemeClr>
                    </a:solidFill>
                  </a:rPr>
                  <a:t>Email Address</a:t>
                </a:r>
                <a:endParaRPr lang="en-US" sz="900" b="1" dirty="0">
                  <a:solidFill>
                    <a:schemeClr val="tx1">
                      <a:alpha val="43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049736" y="3217038"/>
                <a:ext cx="1854025" cy="230832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alpha val="43000"/>
                      </a:schemeClr>
                    </a:solidFill>
                  </a:rPr>
                  <a:t>Password</a:t>
                </a:r>
                <a:endParaRPr lang="en-US" sz="900" dirty="0">
                  <a:solidFill>
                    <a:schemeClr val="tx1">
                      <a:alpha val="43000"/>
                    </a:schemeClr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88317" y="3649274"/>
                <a:ext cx="404496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Log In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303218" y="3949992"/>
                <a:ext cx="1395351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26488" y="3968522"/>
                <a:ext cx="751879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Create Account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04385" y="4241005"/>
                <a:ext cx="999205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1" dirty="0" smtClean="0">
                    <a:solidFill>
                      <a:schemeClr val="tx1">
                        <a:alpha val="80000"/>
                      </a:schemeClr>
                    </a:solidFill>
                  </a:rPr>
                  <a:t>Forgotten Password?</a:t>
                </a:r>
                <a:endParaRPr lang="en-US" sz="700" b="1" i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151098" y="1403458"/>
              <a:ext cx="777480" cy="211470"/>
              <a:chOff x="4987636" y="3705805"/>
              <a:chExt cx="777480" cy="21147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53070" y="3715883"/>
                <a:ext cx="514884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HOME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sp>
        <p:nvSpPr>
          <p:cNvPr id="22" name="Rectangle 21">
            <a:hlinkClick r:id="rId5" action="ppaction://hlinksldjump" highlightClick="1"/>
          </p:cNvPr>
          <p:cNvSpPr/>
          <p:nvPr/>
        </p:nvSpPr>
        <p:spPr>
          <a:xfrm>
            <a:off x="2969756" y="13482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6" action="ppaction://hlinksldjump" highlightClick="1"/>
          </p:cNvPr>
          <p:cNvSpPr/>
          <p:nvPr/>
        </p:nvSpPr>
        <p:spPr>
          <a:xfrm>
            <a:off x="2051968" y="3909494"/>
            <a:ext cx="1558131" cy="379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2817" y="2433000"/>
            <a:ext cx="2464428" cy="26161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solidFill>
                  <a:schemeClr val="tx1">
                    <a:alpha val="50000"/>
                  </a:schemeClr>
                </a:solidFill>
              </a:rPr>
              <a:t>Login with </a:t>
            </a:r>
            <a:r>
              <a:rPr lang="en-US" sz="1100" b="1" smtClean="0">
                <a:solidFill>
                  <a:schemeClr val="tx1">
                    <a:alpha val="50000"/>
                  </a:schemeClr>
                </a:solidFill>
              </a:rPr>
              <a:t>University credentials </a:t>
            </a:r>
            <a:endParaRPr lang="en-US" sz="1100" b="1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43149" y="1656987"/>
            <a:ext cx="6868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Is </a:t>
            </a:r>
            <a:r>
              <a:rPr lang="en-US" dirty="0"/>
              <a:t>there enough information for you to login clearly? 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Are there any </a:t>
            </a:r>
            <a:r>
              <a:rPr lang="en-US" dirty="0"/>
              <a:t>suggestions to make this process </a:t>
            </a:r>
            <a:r>
              <a:rPr lang="en-US" dirty="0" smtClean="0"/>
              <a:t>easier?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7826" y="3898015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9425" y="4269975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9424" y="4638588"/>
            <a:ext cx="1854025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39233" y="2663164"/>
            <a:ext cx="111280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ysClr val="windowText" lastClr="000000"/>
                </a:solidFill>
              </a:rPr>
              <a:t>Create Account</a:t>
            </a:r>
          </a:p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3600000" y="5152302"/>
            <a:ext cx="142533" cy="137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03104" y="6098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mtClean="0"/>
              <a:t>Account creation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89490" y="116678"/>
            <a:ext cx="4140000" cy="7196783"/>
            <a:chOff x="763464" y="-173288"/>
            <a:chExt cx="4140000" cy="7196783"/>
          </a:xfrm>
        </p:grpSpPr>
        <p:grpSp>
          <p:nvGrpSpPr>
            <p:cNvPr id="32" name="Group 31"/>
            <p:cNvGrpSpPr/>
            <p:nvPr/>
          </p:nvGrpSpPr>
          <p:grpSpPr>
            <a:xfrm>
              <a:off x="763464" y="-173288"/>
              <a:ext cx="4140000" cy="7196783"/>
              <a:chOff x="3949700" y="-190500"/>
              <a:chExt cx="4140000" cy="7196783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949700" y="-190500"/>
                <a:ext cx="4140000" cy="7196783"/>
                <a:chOff x="3949700" y="-190500"/>
                <a:chExt cx="4140000" cy="7196783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9700" y="-190500"/>
                  <a:ext cx="4140000" cy="7196783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5" t="19994" r="2534" b="29991"/>
                <a:stretch/>
              </p:blipFill>
              <p:spPr>
                <a:xfrm>
                  <a:off x="4656112" y="1076515"/>
                  <a:ext cx="2672773" cy="152872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/>
              <p:cNvSpPr/>
              <p:nvPr/>
            </p:nvSpPr>
            <p:spPr>
              <a:xfrm>
                <a:off x="4650386" y="1225978"/>
                <a:ext cx="2664000" cy="43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 Same Side Corner Rectangle 37"/>
              <p:cNvSpPr/>
              <p:nvPr/>
            </p:nvSpPr>
            <p:spPr>
              <a:xfrm>
                <a:off x="4907150" y="2395728"/>
                <a:ext cx="2187489" cy="2132728"/>
              </a:xfrm>
              <a:prstGeom prst="round2Same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5397946" y="4887472"/>
                <a:ext cx="962469" cy="2156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35272" y="4879262"/>
                <a:ext cx="714451" cy="215444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Register</a:t>
                </a:r>
                <a:endParaRPr lang="en-US" sz="8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151098" y="1403458"/>
              <a:ext cx="777480" cy="211470"/>
              <a:chOff x="4987636" y="3705805"/>
              <a:chExt cx="777480" cy="211470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4987636" y="3705805"/>
                <a:ext cx="777480" cy="2114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53070" y="3715883"/>
                <a:ext cx="514884" cy="200055"/>
              </a:xfrm>
              <a:prstGeom prst="rect">
                <a:avLst/>
              </a:prstGeom>
              <a:no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HOME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2380622" y="2135398"/>
            <a:ext cx="87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</a:t>
            </a:r>
          </a:p>
          <a:p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65427" y="3143075"/>
            <a:ext cx="1856424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954975" y="3521967"/>
            <a:ext cx="1858474" cy="371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942105" y="3200871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First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46995" y="3599654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Last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67826" y="4007063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Email Address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2176" y="4393047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Password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52175" y="4790551"/>
            <a:ext cx="1854025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Contact Number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720436" y="5491021"/>
            <a:ext cx="2659682" cy="384546"/>
            <a:chOff x="6815262" y="4462514"/>
            <a:chExt cx="2663794" cy="384546"/>
          </a:xfrm>
          <a:noFill/>
        </p:grpSpPr>
        <p:sp>
          <p:nvSpPr>
            <p:cNvPr id="59" name="Rectangle 58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831" y="4517625"/>
              <a:ext cx="213646" cy="21364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" name="Rectangle 66"/>
          <p:cNvSpPr/>
          <p:nvPr/>
        </p:nvSpPr>
        <p:spPr>
          <a:xfrm>
            <a:off x="2270335" y="5565913"/>
            <a:ext cx="852971" cy="31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520819" y="5658841"/>
            <a:ext cx="4580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LOG IN</a:t>
            </a:r>
            <a:endParaRPr lang="en-US" sz="500" b="1" dirty="0"/>
          </a:p>
        </p:txBody>
      </p:sp>
      <p:sp>
        <p:nvSpPr>
          <p:cNvPr id="69" name="Rectangle 68">
            <a:hlinkClick r:id="rId6" action="ppaction://hlinksldjump" highlightClick="1"/>
          </p:cNvPr>
          <p:cNvSpPr/>
          <p:nvPr/>
        </p:nvSpPr>
        <p:spPr>
          <a:xfrm>
            <a:off x="2973894" y="1633005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hlinkClick r:id="rId7" action="ppaction://hlinksldjump" highlightClick="1"/>
          </p:cNvPr>
          <p:cNvSpPr/>
          <p:nvPr/>
        </p:nvSpPr>
        <p:spPr>
          <a:xfrm>
            <a:off x="2101571" y="5541304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143149" y="1656987"/>
            <a:ext cx="68687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there enough information for you to create an account?  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Any </a:t>
            </a:r>
            <a:r>
              <a:rPr lang="en-US" dirty="0"/>
              <a:t>suggestions to make this process easier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20" y="1182"/>
            <a:ext cx="4140000" cy="7196783"/>
            <a:chOff x="3949700" y="-190500"/>
            <a:chExt cx="4140000" cy="7196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1345787" y="3149356"/>
            <a:ext cx="2244839" cy="1301996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61653" y="3234643"/>
            <a:ext cx="222953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Your profile: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55" y="4733735"/>
            <a:ext cx="428625" cy="428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7" y="4756524"/>
            <a:ext cx="476241" cy="408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Oval 24"/>
          <p:cNvSpPr/>
          <p:nvPr/>
        </p:nvSpPr>
        <p:spPr>
          <a:xfrm>
            <a:off x="2297815" y="4828427"/>
            <a:ext cx="156686" cy="155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6" name="Triangle 25"/>
          <p:cNvSpPr/>
          <p:nvPr/>
        </p:nvSpPr>
        <p:spPr>
          <a:xfrm rot="10800000" flipH="1">
            <a:off x="3345004" y="4296656"/>
            <a:ext cx="89649" cy="4470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65943" y="1996338"/>
            <a:ext cx="5619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13822" y="1926973"/>
            <a:ext cx="1584710" cy="230208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13822" y="2272667"/>
            <a:ext cx="1584710" cy="230208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9729" y="1941425"/>
            <a:ext cx="885908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Student Name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2333" y="2296421"/>
            <a:ext cx="795190" cy="23083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Rating?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7" y="2765163"/>
            <a:ext cx="187598" cy="1601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38" y="2744593"/>
            <a:ext cx="178468" cy="17846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169931" y="5416183"/>
            <a:ext cx="2659682" cy="408476"/>
            <a:chOff x="6815262" y="4462514"/>
            <a:chExt cx="2663794" cy="408476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6815262" y="4463407"/>
              <a:ext cx="655086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68393" y="4463118"/>
              <a:ext cx="664530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142525" y="4462514"/>
              <a:ext cx="670566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825567" y="4466339"/>
              <a:ext cx="653489" cy="3807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85" y="4517625"/>
              <a:ext cx="213646" cy="213646"/>
            </a:xfrm>
            <a:prstGeom prst="rect">
              <a:avLst/>
            </a:prstGeom>
            <a:grpFill/>
          </p:spPr>
        </p:pic>
        <p:sp>
          <p:nvSpPr>
            <p:cNvPr id="50" name="TextBox 49"/>
            <p:cNvSpPr txBox="1"/>
            <p:nvPr/>
          </p:nvSpPr>
          <p:spPr>
            <a:xfrm>
              <a:off x="6913439" y="4686324"/>
              <a:ext cx="458732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PROFILE</a:t>
              </a:r>
              <a:endParaRPr lang="en-US" sz="500" b="1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0270" y="4530226"/>
              <a:ext cx="188235" cy="188235"/>
            </a:xfrm>
            <a:prstGeom prst="rect">
              <a:avLst/>
            </a:prstGeom>
            <a:grpFill/>
          </p:spPr>
        </p:pic>
        <p:sp>
          <p:nvSpPr>
            <p:cNvPr id="52" name="TextBox 51"/>
            <p:cNvSpPr txBox="1"/>
            <p:nvPr/>
          </p:nvSpPr>
          <p:spPr>
            <a:xfrm>
              <a:off x="8973567" y="4678509"/>
              <a:ext cx="467787" cy="184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MORE</a:t>
              </a:r>
              <a:endParaRPr lang="en-US" sz="500" b="1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19994" r="2534" b="29991"/>
          <a:stretch/>
        </p:blipFill>
        <p:spPr>
          <a:xfrm>
            <a:off x="1140035" y="1256802"/>
            <a:ext cx="2672773" cy="15287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157005" y="1402742"/>
            <a:ext cx="2662623" cy="30225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Profile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41500" y="1715137"/>
            <a:ext cx="2638407" cy="817889"/>
            <a:chOff x="4705371" y="2570176"/>
            <a:chExt cx="2638407" cy="817889"/>
          </a:xfrm>
          <a:noFill/>
        </p:grpSpPr>
        <p:sp>
          <p:nvSpPr>
            <p:cNvPr id="58" name="Rounded Rectangle 57"/>
            <p:cNvSpPr/>
            <p:nvPr/>
          </p:nvSpPr>
          <p:spPr>
            <a:xfrm>
              <a:off x="4705371" y="2570176"/>
              <a:ext cx="2638407" cy="817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16409" y="2618419"/>
              <a:ext cx="761380" cy="73151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362102" y="2689381"/>
            <a:ext cx="1414622" cy="417332"/>
            <a:chOff x="4667130" y="5246019"/>
            <a:chExt cx="1358112" cy="400363"/>
          </a:xfrm>
          <a:noFill/>
        </p:grpSpPr>
        <p:grpSp>
          <p:nvGrpSpPr>
            <p:cNvPr id="61" name="Group 60"/>
            <p:cNvGrpSpPr/>
            <p:nvPr/>
          </p:nvGrpSpPr>
          <p:grpSpPr>
            <a:xfrm>
              <a:off x="4667130" y="5246019"/>
              <a:ext cx="1316614" cy="400363"/>
              <a:chOff x="6815262" y="4463118"/>
              <a:chExt cx="1317661" cy="400363"/>
            </a:xfrm>
            <a:grpFill/>
          </p:grpSpPr>
          <p:sp>
            <p:nvSpPr>
              <p:cNvPr id="66" name="Rectangle 65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913439" y="4686324"/>
                <a:ext cx="458732" cy="1771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/>
                  <a:t>BIO</a:t>
                </a:r>
                <a:endParaRPr lang="en-US" sz="500" b="1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5378356" y="5461410"/>
              <a:ext cx="646886" cy="1771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FEEDBACK</a:t>
              </a:r>
              <a:endParaRPr lang="en-US" sz="500" b="1" dirty="0"/>
            </a:p>
          </p:txBody>
        </p:sp>
      </p:grpSp>
      <p:sp>
        <p:nvSpPr>
          <p:cNvPr id="74" name="Rectangle 73">
            <a:hlinkClick r:id="rId11" action="ppaction://hlinksldjump" highlightClick="1"/>
          </p:cNvPr>
          <p:cNvSpPr/>
          <p:nvPr/>
        </p:nvSpPr>
        <p:spPr>
          <a:xfrm>
            <a:off x="4870693" y="6108901"/>
            <a:ext cx="6041147" cy="35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870693" y="6094759"/>
            <a:ext cx="5362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Please click here for the remainder of the presentation </a:t>
            </a:r>
            <a:endParaRPr lang="en-US" dirty="0"/>
          </a:p>
        </p:txBody>
      </p:sp>
      <p:sp>
        <p:nvSpPr>
          <p:cNvPr id="76" name="Rectangle 75">
            <a:hlinkClick r:id="rId12" action="ppaction://hlinksldjump" highlightClick="1"/>
          </p:cNvPr>
          <p:cNvSpPr/>
          <p:nvPr/>
        </p:nvSpPr>
        <p:spPr>
          <a:xfrm>
            <a:off x="2064162" y="2676689"/>
            <a:ext cx="669337" cy="44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3104" y="6098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Profile page of Student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143149" y="1656987"/>
            <a:ext cx="6868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the information about your profile displayed clearly?</a:t>
            </a:r>
          </a:p>
          <a:p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/>
              <a:t>it easy to edit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Does it require any further information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889589" y="3350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08773" y="0"/>
            <a:ext cx="4140000" cy="7196783"/>
            <a:chOff x="3949700" y="-190500"/>
            <a:chExt cx="4140000" cy="719678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1315113" y="1419887"/>
            <a:ext cx="2671200" cy="439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304143" y="2051817"/>
            <a:ext cx="2676229" cy="3093147"/>
            <a:chOff x="4631371" y="2111559"/>
            <a:chExt cx="2676229" cy="2987281"/>
          </a:xfrm>
          <a:noFill/>
        </p:grpSpPr>
        <p:sp>
          <p:nvSpPr>
            <p:cNvPr id="44" name="Rectangle 43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652834" y="2327023"/>
              <a:ext cx="2638407" cy="311084"/>
            </a:xfrm>
            <a:prstGeom prst="roundRect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44813" y="2682543"/>
              <a:ext cx="2662623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44977" y="3024581"/>
              <a:ext cx="2662623" cy="309132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44813" y="3364091"/>
              <a:ext cx="2662624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44813" y="3720841"/>
              <a:ext cx="2662623" cy="84137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47784" y="2694551"/>
              <a:ext cx="1773810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Name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37428" y="3041482"/>
              <a:ext cx="1773810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Student’s School Year</a:t>
              </a:r>
              <a:endParaRPr lang="en-US" sz="8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637428" y="2358871"/>
              <a:ext cx="1773810" cy="253916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Click box for details</a:t>
              </a:r>
              <a:endParaRPr 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1371" y="3381933"/>
              <a:ext cx="2071507" cy="230832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Subjects child </a:t>
              </a:r>
              <a:r>
                <a:rPr lang="en-US" sz="900" dirty="0">
                  <a:solidFill>
                    <a:schemeClr val="tx1">
                      <a:alpha val="43000"/>
                    </a:schemeClr>
                  </a:solidFill>
                </a:rPr>
                <a:t>needs help with</a:t>
              </a:r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?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4" name="Triangle 53"/>
            <p:cNvSpPr/>
            <p:nvPr/>
          </p:nvSpPr>
          <p:spPr>
            <a:xfrm rot="10800000" flipH="1">
              <a:off x="7144960" y="3489831"/>
              <a:ext cx="89649" cy="45719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31371" y="3704237"/>
              <a:ext cx="2229538" cy="236088"/>
            </a:xfrm>
            <a:prstGeom prst="rect">
              <a:avLst/>
            </a:prstGeom>
            <a:grp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Job Description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54139" y="2417386"/>
              <a:ext cx="156686" cy="15855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287609" y="4701692"/>
              <a:ext cx="1385023" cy="225930"/>
              <a:chOff x="5303218" y="3641846"/>
              <a:chExt cx="1385023" cy="225930"/>
            </a:xfrm>
            <a:grpFill/>
          </p:grpSpPr>
          <p:sp>
            <p:nvSpPr>
              <p:cNvPr id="58" name="Rounded Rectangle 57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689092" y="3674568"/>
                <a:ext cx="606441" cy="193208"/>
              </a:xfrm>
              <a:prstGeom prst="rect">
                <a:avLst/>
              </a:prstGeom>
              <a:grp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smtClean="0">
                    <a:solidFill>
                      <a:schemeClr val="tx1">
                        <a:alpha val="80000"/>
                      </a:schemeClr>
                    </a:solidFill>
                  </a:rPr>
                  <a:t>Accept</a:t>
                </a:r>
                <a:r>
                  <a:rPr lang="en-US" sz="700" b="1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700" b="1" smtClean="0">
                    <a:solidFill>
                      <a:schemeClr val="tx1">
                        <a:alpha val="80000"/>
                      </a:schemeClr>
                    </a:solidFill>
                  </a:rPr>
                  <a:t>job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</p:grpSp>
      <p:sp>
        <p:nvSpPr>
          <p:cNvPr id="73" name="Rectangle 72"/>
          <p:cNvSpPr/>
          <p:nvPr/>
        </p:nvSpPr>
        <p:spPr>
          <a:xfrm>
            <a:off x="1320555" y="1760578"/>
            <a:ext cx="2659521" cy="27288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New Job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177124" y="1470400"/>
            <a:ext cx="777480" cy="211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342558" y="1480478"/>
            <a:ext cx="514884" cy="20005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alpha val="80000"/>
                  </a:schemeClr>
                </a:solidFill>
              </a:rPr>
              <a:t>HOME</a:t>
            </a:r>
            <a:endParaRPr lang="en-US" sz="700" b="1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7" name="Rectangle 76">
            <a:hlinkClick r:id="rId5" action="ppaction://hlinksldjump" highlightClick="1"/>
          </p:cNvPr>
          <p:cNvSpPr/>
          <p:nvPr/>
        </p:nvSpPr>
        <p:spPr>
          <a:xfrm>
            <a:off x="2963599" y="1383501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hlinkClick r:id="rId6" action="ppaction://hlinksldjump" highlightClick="1"/>
          </p:cNvPr>
          <p:cNvSpPr/>
          <p:nvPr/>
        </p:nvSpPr>
        <p:spPr>
          <a:xfrm>
            <a:off x="1236930" y="5385835"/>
            <a:ext cx="812566" cy="50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326347" y="5410002"/>
            <a:ext cx="2656398" cy="420201"/>
            <a:chOff x="4667132" y="5245413"/>
            <a:chExt cx="2656398" cy="420201"/>
          </a:xfrm>
        </p:grpSpPr>
        <p:grpSp>
          <p:nvGrpSpPr>
            <p:cNvPr id="81" name="Group 80"/>
            <p:cNvGrpSpPr/>
            <p:nvPr/>
          </p:nvGrpSpPr>
          <p:grpSpPr>
            <a:xfrm>
              <a:off x="4667132" y="5245413"/>
              <a:ext cx="2656398" cy="408478"/>
              <a:chOff x="6815262" y="4462512"/>
              <a:chExt cx="2658510" cy="40847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142525" y="4462514"/>
                <a:ext cx="67056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820283" y="4462512"/>
                <a:ext cx="653489" cy="388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6385" y="4517625"/>
                <a:ext cx="213646" cy="2136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91" name="TextBox 90"/>
              <p:cNvSpPr txBox="1"/>
              <p:nvPr/>
            </p:nvSpPr>
            <p:spPr>
              <a:xfrm>
                <a:off x="6913439" y="4686324"/>
                <a:ext cx="458732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PROFILE</a:t>
                </a:r>
                <a:endParaRPr lang="en-US" sz="500" dirty="0"/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0401" y="4530226"/>
                <a:ext cx="188235" cy="1882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93" name="TextBox 92"/>
              <p:cNvSpPr txBox="1"/>
              <p:nvPr/>
            </p:nvSpPr>
            <p:spPr>
              <a:xfrm>
                <a:off x="8993698" y="4678509"/>
                <a:ext cx="467787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MORE</a:t>
                </a:r>
                <a:endParaRPr lang="en-US" sz="500" dirty="0"/>
              </a:p>
            </p:txBody>
          </p:sp>
        </p:grp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38" y="5308012"/>
              <a:ext cx="149043" cy="1748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sp>
          <p:nvSpPr>
            <p:cNvPr id="83" name="TextBox 82"/>
            <p:cNvSpPr txBox="1"/>
            <p:nvPr/>
          </p:nvSpPr>
          <p:spPr>
            <a:xfrm>
              <a:off x="5948532" y="5480948"/>
              <a:ext cx="84699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smtClean="0"/>
                <a:t>MESSAGE PARENT </a:t>
              </a:r>
              <a:endParaRPr lang="en-US" sz="5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13961" y="5461410"/>
              <a:ext cx="73223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dirty="0" smtClean="0"/>
                <a:t>ACCEPT A</a:t>
              </a:r>
              <a:r>
                <a:rPr lang="en-US" sz="600" dirty="0"/>
                <a:t> </a:t>
              </a:r>
              <a:r>
                <a:rPr lang="en-US" sz="600" dirty="0" smtClean="0"/>
                <a:t>JOB</a:t>
              </a:r>
              <a:endParaRPr lang="en-US" sz="500" dirty="0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789" y="5300526"/>
              <a:ext cx="166386" cy="1823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</p:grpSp>
      <p:sp>
        <p:nvSpPr>
          <p:cNvPr id="94" name="Rectangle 93">
            <a:hlinkClick r:id="rId6" action="ppaction://hlinksldjump" highlightClick="1"/>
          </p:cNvPr>
          <p:cNvSpPr/>
          <p:nvPr/>
        </p:nvSpPr>
        <p:spPr>
          <a:xfrm>
            <a:off x="851674" y="4696180"/>
            <a:ext cx="675231" cy="364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69630" y="7833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Is it clear what this page is asking for you to do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Is there any further information that is </a:t>
            </a:r>
            <a:r>
              <a:rPr lang="en-US" dirty="0" smtClean="0"/>
              <a:t>required?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039" y="3521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077" y="167311"/>
            <a:ext cx="4140000" cy="7196783"/>
            <a:chOff x="3949700" y="-190500"/>
            <a:chExt cx="4140000" cy="7196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83489" y="1595111"/>
            <a:ext cx="2667801" cy="4398150"/>
            <a:chOff x="4660498" y="1229387"/>
            <a:chExt cx="2667801" cy="4398150"/>
          </a:xfrm>
        </p:grpSpPr>
        <p:sp>
          <p:nvSpPr>
            <p:cNvPr id="7" name="Rectangle 6"/>
            <p:cNvSpPr/>
            <p:nvPr/>
          </p:nvSpPr>
          <p:spPr>
            <a:xfrm>
              <a:off x="4660498" y="1229388"/>
              <a:ext cx="2664000" cy="4386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64299" y="1229387"/>
              <a:ext cx="2664000" cy="471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64299" y="5309936"/>
              <a:ext cx="2664000" cy="31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724400" y="5350042"/>
              <a:ext cx="2021306" cy="216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849979" y="5363414"/>
              <a:ext cx="401053" cy="198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ysClr val="windowText" lastClr="000000"/>
                  </a:solidFill>
                </a:rPr>
                <a:t>Send</a:t>
              </a:r>
              <a:endParaRPr lang="en-US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0944" y="5342626"/>
              <a:ext cx="1187824" cy="23083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Message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>
          <a:xfrm>
            <a:off x="1251777" y="1729535"/>
            <a:ext cx="258630" cy="170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66703" y="1627304"/>
            <a:ext cx="338634" cy="2806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15526" y="1657055"/>
            <a:ext cx="518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Picture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26601" y="1894215"/>
            <a:ext cx="728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ysClr val="windowText" lastClr="000000"/>
                </a:solidFill>
              </a:rPr>
              <a:t>Parents Name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02435" y="1655523"/>
            <a:ext cx="260239" cy="2845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6833" y="1901910"/>
            <a:ext cx="4674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MORE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1195" y="1901910"/>
            <a:ext cx="4312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BACK</a:t>
            </a:r>
            <a:endParaRPr lang="en-US" sz="5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29784" y="223711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79688" y="2329792"/>
            <a:ext cx="581207" cy="319974"/>
            <a:chOff x="4716354" y="2305902"/>
            <a:chExt cx="385414" cy="319974"/>
          </a:xfrm>
          <a:noFill/>
        </p:grpSpPr>
        <p:sp>
          <p:nvSpPr>
            <p:cNvPr id="24" name="Oval 23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19620" y="2348877"/>
              <a:ext cx="38214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Parent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2335230" y="2727971"/>
            <a:ext cx="1427444" cy="523510"/>
            <a:chOff x="5170097" y="1938376"/>
            <a:chExt cx="1633619" cy="536358"/>
          </a:xfrm>
        </p:grpSpPr>
        <p:sp>
          <p:nvSpPr>
            <p:cNvPr id="27" name="Rounded Rectangle 26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24276" y="336310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flipH="1">
            <a:off x="2354883" y="3827512"/>
            <a:ext cx="1427444" cy="412186"/>
            <a:chOff x="5170097" y="1938376"/>
            <a:chExt cx="1633619" cy="536358"/>
          </a:xfrm>
        </p:grpSpPr>
        <p:sp>
          <p:nvSpPr>
            <p:cNvPr id="36" name="Rounded Rectangle 35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flipH="1">
            <a:off x="2357698" y="4321947"/>
            <a:ext cx="1427444" cy="376779"/>
            <a:chOff x="5170097" y="1938376"/>
            <a:chExt cx="1633619" cy="536358"/>
          </a:xfrm>
        </p:grpSpPr>
        <p:sp>
          <p:nvSpPr>
            <p:cNvPr id="39" name="Rounded Rectangle 38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28815" y="4808853"/>
            <a:ext cx="1627889" cy="377554"/>
            <a:chOff x="5170097" y="1938376"/>
            <a:chExt cx="1633619" cy="536358"/>
          </a:xfrm>
          <a:solidFill>
            <a:schemeClr val="accent1">
              <a:lumMod val="75000"/>
            </a:schemeClr>
          </a:solidFill>
        </p:grpSpPr>
        <p:sp>
          <p:nvSpPr>
            <p:cNvPr id="45" name="Rounded Rectangle 44"/>
            <p:cNvSpPr/>
            <p:nvPr/>
          </p:nvSpPr>
          <p:spPr>
            <a:xfrm>
              <a:off x="5255729" y="1938376"/>
              <a:ext cx="1547987" cy="422848"/>
            </a:xfrm>
            <a:prstGeom prst="round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59"/>
            <p:cNvSpPr/>
            <p:nvPr/>
          </p:nvSpPr>
          <p:spPr>
            <a:xfrm rot="11034490">
              <a:off x="5170097" y="2342634"/>
              <a:ext cx="342529" cy="132100"/>
            </a:xfrm>
            <a:custGeom>
              <a:avLst/>
              <a:gdLst>
                <a:gd name="connsiteX0" fmla="*/ 0 w 677186"/>
                <a:gd name="connsiteY0" fmla="*/ 529389 h 529389"/>
                <a:gd name="connsiteX1" fmla="*/ 338593 w 677186"/>
                <a:gd name="connsiteY1" fmla="*/ 0 h 529389"/>
                <a:gd name="connsiteX2" fmla="*/ 677186 w 677186"/>
                <a:gd name="connsiteY2" fmla="*/ 529389 h 529389"/>
                <a:gd name="connsiteX3" fmla="*/ 0 w 677186"/>
                <a:gd name="connsiteY3" fmla="*/ 529389 h 529389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677186 w 932151"/>
                <a:gd name="connsiteY2" fmla="*/ 513347 h 513347"/>
                <a:gd name="connsiteX3" fmla="*/ 0 w 932151"/>
                <a:gd name="connsiteY3" fmla="*/ 513347 h 513347"/>
                <a:gd name="connsiteX0" fmla="*/ 0 w 932151"/>
                <a:gd name="connsiteY0" fmla="*/ 513347 h 513347"/>
                <a:gd name="connsiteX1" fmla="*/ 932151 w 932151"/>
                <a:gd name="connsiteY1" fmla="*/ 0 h 513347"/>
                <a:gd name="connsiteX2" fmla="*/ 548849 w 932151"/>
                <a:gd name="connsiteY2" fmla="*/ 465221 h 513347"/>
                <a:gd name="connsiteX3" fmla="*/ 0 w 932151"/>
                <a:gd name="connsiteY3" fmla="*/ 513347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1" h="513347">
                  <a:moveTo>
                    <a:pt x="0" y="513347"/>
                  </a:moveTo>
                  <a:lnTo>
                    <a:pt x="932151" y="0"/>
                  </a:lnTo>
                  <a:cubicBezTo>
                    <a:pt x="799036" y="155074"/>
                    <a:pt x="633837" y="294105"/>
                    <a:pt x="548849" y="465221"/>
                  </a:cubicBezTo>
                  <a:lnTo>
                    <a:pt x="0" y="513347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56194" y="3463436"/>
            <a:ext cx="581207" cy="319974"/>
            <a:chOff x="4716354" y="2305902"/>
            <a:chExt cx="385414" cy="319974"/>
          </a:xfrm>
          <a:noFill/>
        </p:grpSpPr>
        <p:sp>
          <p:nvSpPr>
            <p:cNvPr id="49" name="Oval 48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19620" y="2348877"/>
              <a:ext cx="38214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Parent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90110" y="4864982"/>
            <a:ext cx="581207" cy="319974"/>
            <a:chOff x="4716354" y="2305902"/>
            <a:chExt cx="385414" cy="319974"/>
          </a:xfrm>
          <a:noFill/>
        </p:grpSpPr>
        <p:sp>
          <p:nvSpPr>
            <p:cNvPr id="52" name="Oval 51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19620" y="2348877"/>
              <a:ext cx="38214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Parent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582328" y="8552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Do you feel there is enough functionality for the </a:t>
            </a:r>
            <a:r>
              <a:rPr lang="en-US" dirty="0" smtClean="0"/>
              <a:t>chat?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Is the information about the person you are taking to make you feel secure or do you feel there should be more information displayed?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4922" y="335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3286" y="0"/>
            <a:ext cx="4140000" cy="7196783"/>
            <a:chOff x="3949700" y="-190500"/>
            <a:chExt cx="4140000" cy="7196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700" y="-190500"/>
              <a:ext cx="4140000" cy="71967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" t="19994" r="2534" b="29991"/>
            <a:stretch/>
          </p:blipFill>
          <p:spPr>
            <a:xfrm>
              <a:off x="4656112" y="1076515"/>
              <a:ext cx="2672773" cy="152872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879790" y="1412643"/>
            <a:ext cx="2664000" cy="4382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87392" y="5435913"/>
            <a:ext cx="2656398" cy="420201"/>
            <a:chOff x="4667132" y="5245413"/>
            <a:chExt cx="2656398" cy="420201"/>
          </a:xfrm>
        </p:grpSpPr>
        <p:grpSp>
          <p:nvGrpSpPr>
            <p:cNvPr id="9" name="Group 8"/>
            <p:cNvGrpSpPr/>
            <p:nvPr/>
          </p:nvGrpSpPr>
          <p:grpSpPr>
            <a:xfrm>
              <a:off x="4667132" y="5245413"/>
              <a:ext cx="2656398" cy="408478"/>
              <a:chOff x="6815262" y="4462512"/>
              <a:chExt cx="2658510" cy="40847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815262" y="4463407"/>
                <a:ext cx="65508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468393" y="4463118"/>
                <a:ext cx="664530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142525" y="4462514"/>
                <a:ext cx="670566" cy="380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20283" y="4462512"/>
                <a:ext cx="653489" cy="388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6385" y="4517625"/>
                <a:ext cx="213646" cy="2136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19" name="TextBox 18"/>
              <p:cNvSpPr txBox="1"/>
              <p:nvPr/>
            </p:nvSpPr>
            <p:spPr>
              <a:xfrm>
                <a:off x="6913439" y="4686324"/>
                <a:ext cx="458732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PROFILE</a:t>
                </a:r>
                <a:endParaRPr lang="en-US" sz="500" dirty="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0401" y="4530226"/>
                <a:ext cx="188235" cy="1882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</p:pic>
          <p:sp>
            <p:nvSpPr>
              <p:cNvPr id="21" name="TextBox 20"/>
              <p:cNvSpPr txBox="1"/>
              <p:nvPr/>
            </p:nvSpPr>
            <p:spPr>
              <a:xfrm>
                <a:off x="8993698" y="4678509"/>
                <a:ext cx="467787" cy="1846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1003">
                <a:schemeClr val="lt1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MORE</a:t>
                </a:r>
                <a:endParaRPr lang="en-US" sz="5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38" y="5308012"/>
              <a:ext cx="149043" cy="1748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sp>
          <p:nvSpPr>
            <p:cNvPr id="11" name="TextBox 10"/>
            <p:cNvSpPr txBox="1"/>
            <p:nvPr/>
          </p:nvSpPr>
          <p:spPr>
            <a:xfrm>
              <a:off x="5948532" y="5480948"/>
              <a:ext cx="84699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smtClean="0"/>
                <a:t>MESSAGE PARENT </a:t>
              </a:r>
              <a:endParaRPr lang="en-US" sz="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3961" y="5461410"/>
              <a:ext cx="73223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r>
                <a:rPr lang="en-US" sz="600" dirty="0" smtClean="0"/>
                <a:t>ACCEPT A</a:t>
              </a:r>
              <a:r>
                <a:rPr lang="en-US" sz="600" dirty="0"/>
                <a:t> </a:t>
              </a:r>
              <a:r>
                <a:rPr lang="en-US" sz="600" dirty="0" smtClean="0"/>
                <a:t>JOB</a:t>
              </a:r>
              <a:endParaRPr lang="en-US" sz="5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789" y="5300526"/>
              <a:ext cx="166386" cy="1823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</p:grpSp>
      <p:sp>
        <p:nvSpPr>
          <p:cNvPr id="22" name="Rectangle 21"/>
          <p:cNvSpPr/>
          <p:nvPr/>
        </p:nvSpPr>
        <p:spPr>
          <a:xfrm>
            <a:off x="887462" y="1419653"/>
            <a:ext cx="2662623" cy="30225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Feedback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6251" y="1833271"/>
            <a:ext cx="2716412" cy="3481040"/>
            <a:chOff x="4591250" y="1352123"/>
            <a:chExt cx="2716412" cy="3746717"/>
          </a:xfrm>
          <a:noFill/>
        </p:grpSpPr>
        <p:sp>
          <p:nvSpPr>
            <p:cNvPr id="24" name="Rectangle 23"/>
            <p:cNvSpPr/>
            <p:nvPr/>
          </p:nvSpPr>
          <p:spPr>
            <a:xfrm>
              <a:off x="4637660" y="2111559"/>
              <a:ext cx="2669645" cy="298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636166" y="1352123"/>
              <a:ext cx="2662623" cy="34986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Your last session</a:t>
              </a:r>
            </a:p>
            <a:p>
              <a:pPr algn="ctr"/>
              <a:r>
                <a:rPr lang="en-US" sz="1000" dirty="0" smtClean="0">
                  <a:ln w="28575">
                    <a:noFill/>
                  </a:ln>
                  <a:solidFill>
                    <a:schemeClr val="tx1"/>
                  </a:solidFill>
                </a:rPr>
                <a:t>Friday 10, 2017 18:00</a:t>
              </a:r>
              <a:endParaRPr lang="en-US" sz="1000" dirty="0">
                <a:ln w="28575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45038" y="2531859"/>
              <a:ext cx="2662624" cy="30913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2840" y="3326020"/>
              <a:ext cx="2662623" cy="84137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91250" y="2564987"/>
              <a:ext cx="2071507" cy="248449"/>
            </a:xfrm>
            <a:prstGeom prst="rect">
              <a:avLst/>
            </a:prstGeom>
            <a:grpFill/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Student Name: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99780" y="3352048"/>
              <a:ext cx="2229538" cy="222932"/>
            </a:xfrm>
            <a:prstGeom prst="rect">
              <a:avLst/>
            </a:prstGeom>
            <a:grpFill/>
            <a:ln>
              <a:noFill/>
            </a:ln>
            <a:effectLst>
              <a:glow rad="127000">
                <a:schemeClr val="accent1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alpha val="43000"/>
                    </a:schemeClr>
                  </a:solidFill>
                </a:rPr>
                <a:t>Leave a comment</a:t>
              </a:r>
              <a:endParaRPr lang="en-US" sz="900" dirty="0">
                <a:solidFill>
                  <a:schemeClr val="tx1">
                    <a:alpha val="43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287609" y="4701692"/>
              <a:ext cx="1385023" cy="225631"/>
              <a:chOff x="5303218" y="3641846"/>
              <a:chExt cx="1385023" cy="225631"/>
            </a:xfrm>
            <a:grpFill/>
          </p:grpSpPr>
          <p:sp>
            <p:nvSpPr>
              <p:cNvPr id="32" name="Rounded Rectangle 31"/>
              <p:cNvSpPr/>
              <p:nvPr/>
            </p:nvSpPr>
            <p:spPr>
              <a:xfrm>
                <a:off x="5303218" y="3641846"/>
                <a:ext cx="1385023" cy="2256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88891" y="3666564"/>
                <a:ext cx="524430" cy="193208"/>
              </a:xfrm>
              <a:prstGeom prst="rect">
                <a:avLst/>
              </a:prstGeom>
              <a:grpFill/>
              <a:effectLst>
                <a:glow rad="127000">
                  <a:schemeClr val="accent1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tx1">
                        <a:alpha val="80000"/>
                      </a:schemeClr>
                    </a:solidFill>
                  </a:rPr>
                  <a:t>Submit</a:t>
                </a:r>
                <a:endParaRPr lang="en-US" sz="7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6672632" y="1889284"/>
              <a:ext cx="156686" cy="15855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i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887840" y="3301680"/>
            <a:ext cx="2662624" cy="287212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018283" y="2562032"/>
            <a:ext cx="539463" cy="341141"/>
            <a:chOff x="4706526" y="2305902"/>
            <a:chExt cx="382148" cy="262409"/>
          </a:xfrm>
          <a:noFill/>
        </p:grpSpPr>
        <p:sp>
          <p:nvSpPr>
            <p:cNvPr id="36" name="Oval 35"/>
            <p:cNvSpPr/>
            <p:nvPr/>
          </p:nvSpPr>
          <p:spPr>
            <a:xfrm>
              <a:off x="4716354" y="2305902"/>
              <a:ext cx="266676" cy="26240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6526" y="2368328"/>
              <a:ext cx="382148" cy="136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ysClr val="windowText" lastClr="000000"/>
                  </a:solidFill>
                </a:rPr>
                <a:t>Picture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39051" y="3327252"/>
            <a:ext cx="2071507" cy="23083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alpha val="43000"/>
                  </a:schemeClr>
                </a:solidFill>
              </a:rPr>
              <a:t>Payment Received</a:t>
            </a:r>
            <a:endParaRPr lang="en-US" sz="900" dirty="0">
              <a:solidFill>
                <a:schemeClr val="tx1">
                  <a:alpha val="43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77335" y="4540710"/>
            <a:ext cx="1462235" cy="293586"/>
            <a:chOff x="5126069" y="3535936"/>
            <a:chExt cx="1226492" cy="21637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069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66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617" y="3541354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34" y="3535936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603" y="3537493"/>
              <a:ext cx="210958" cy="210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</p:pic>
      </p:grpSp>
      <p:sp>
        <p:nvSpPr>
          <p:cNvPr id="45" name="Rectangle 44">
            <a:hlinkClick r:id="rId10" action="ppaction://hlinksldjump" highlightClick="1"/>
          </p:cNvPr>
          <p:cNvSpPr/>
          <p:nvPr/>
        </p:nvSpPr>
        <p:spPr>
          <a:xfrm>
            <a:off x="851674" y="5430279"/>
            <a:ext cx="675231" cy="364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1" action="ppaction://hlinksldjump" highlightClick="1"/>
          </p:cNvPr>
          <p:cNvSpPr/>
          <p:nvPr/>
        </p:nvSpPr>
        <p:spPr>
          <a:xfrm>
            <a:off x="2963599" y="1383501"/>
            <a:ext cx="1140163" cy="341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48883" y="60935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Do you feel that there is enough information displayed about </a:t>
            </a:r>
            <a:r>
              <a:rPr lang="en-US" dirty="0" smtClean="0"/>
              <a:t>your </a:t>
            </a:r>
            <a:r>
              <a:rPr lang="en-US" dirty="0"/>
              <a:t>feedback </a:t>
            </a:r>
            <a:r>
              <a:rPr lang="en-US" dirty="0" smtClean="0"/>
              <a:t>as a Tutor?</a:t>
            </a:r>
          </a:p>
          <a:p>
            <a:endParaRPr lang="en-US" dirty="0"/>
          </a:p>
          <a:p>
            <a:r>
              <a:rPr lang="en-US" dirty="0"/>
              <a:t>Is it clear how you </a:t>
            </a:r>
            <a:r>
              <a:rPr lang="en-US" dirty="0" smtClean="0"/>
              <a:t>have received your feedback?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4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656" y="6359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Logo choices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4931" y="1397675"/>
            <a:ext cx="9030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Please select the logo that you feel would most fit the concept of a tutoring connection service.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4AEB61-EB0E-1548-A972-B7943D8C2B01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5112</TotalTime>
  <Words>410</Words>
  <Application>Microsoft Macintosh PowerPoint</Application>
  <PresentationFormat>Widescreen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American Typewriter</vt:lpstr>
      <vt:lpstr>Calibri</vt:lpstr>
      <vt:lpstr>Calibri Light</vt:lpstr>
      <vt:lpstr>Arial</vt:lpstr>
      <vt:lpstr>Office Theme</vt:lpstr>
      <vt:lpstr>Software Projects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Meressie</dc:creator>
  <cp:lastModifiedBy>Coreen John</cp:lastModifiedBy>
  <cp:revision>234</cp:revision>
  <dcterms:created xsi:type="dcterms:W3CDTF">2017-11-06T23:02:07Z</dcterms:created>
  <dcterms:modified xsi:type="dcterms:W3CDTF">2017-11-22T07:14:00Z</dcterms:modified>
</cp:coreProperties>
</file>